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4"/>
  </p:sldMasterIdLst>
  <p:sldIdLst>
    <p:sldId id="265" r:id="rId5"/>
    <p:sldId id="293" r:id="rId6"/>
    <p:sldId id="294" r:id="rId7"/>
    <p:sldId id="295" r:id="rId8"/>
    <p:sldId id="296" r:id="rId9"/>
    <p:sldId id="290" r:id="rId10"/>
    <p:sldId id="291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27803-DCFB-4CB6-8A66-06A87BF59FBC}" v="606" dt="2022-10-27T14:20:42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EA19-44A6-4190-A36A-D3FDF0EA3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825BA-4AA2-453C-BCC0-B5B5BE4B4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8CCF3-4B5A-4BF4-8229-B1726F75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90F4-779B-41EA-BD55-4CB1521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8632-477E-4764-9A1C-B31FDB08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4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0069-D06C-488B-8441-599B6F06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B5140-29BF-48E2-AFD3-E24DEC3F5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CB174-C728-4096-A6C1-BBAE6EC17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987E-099F-4703-8621-F49B6184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38671-D93D-4599-82F9-F4CDCDD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0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18A9F-6A89-4426-B1A1-2B0772383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FDD68-AE9F-4B0D-B9C7-319F8CC0E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45C62-FD86-4F6E-890E-154F67C2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5859E-6EF0-4A2C-B447-6A4BC064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42FD-941A-4BC1-92AE-D1CDF353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8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385C-3BF9-4202-BE49-780F70F7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3100-3DAD-40B8-BAC6-8E52A074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623DF-B6F7-451E-8454-B3CA3887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8539-FF5B-43F9-91B2-8F910534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00801-087E-4FA6-B625-DD46D90D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7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9B38-0695-47FE-9447-C0ABB2A0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32E2-C190-4C28-BCFC-40A5B30F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121C1-1A2D-42AC-B402-26FDC427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D4010-5439-4B49-9759-4262CFD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B2BC8-34BE-4637-B5A5-F2055B4A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249-6928-48DE-9A8A-731016D5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1F83-0CBA-40DE-B066-90C2E72CF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08FEB-1705-4AFC-AF40-C1243F74D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85497-79F4-45B9-95C4-6826EBD1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C700E-0E08-4D25-B5F2-EB99CF82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16BD8-E967-4592-8DAC-0679EEB6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2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5EEE-390D-42FB-8E37-C04D4743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22561-3A83-432F-9175-9F73AD53C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F6633-0B3D-433A-883B-CFA3EECD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4DCBB-6991-4434-99ED-331D12374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7960D-BC6E-4D09-8E1D-C65442084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6E79F-0121-4211-BA57-23EF998F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2406E-C936-4840-A913-CF9056AA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10D74-6551-4040-AB35-90906059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C499-DC83-4C2B-BE51-1563BBEF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4136A-10C6-47FA-B407-78B887B8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5EBB-1BE9-40CB-A176-7D12E445D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F8943-639C-4A24-A4A0-20014E2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8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BFEFE-86A5-4018-A2E2-A94FD02CE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506AB-0242-45D4-9BD1-9A6DCD23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CA1B9-0772-4645-91A4-5EE9901F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8715-0772-44C2-BF3C-3E9C2359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943A-CBA3-4D6A-BC7B-C5555988F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A0A0E-BE15-41B7-A12C-CB2E3EA84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FFA66-8D78-489F-A200-54CF7F9E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B9FE8-12A8-41F3-8840-C5D9BD1D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E758-40DD-4412-9FD4-5ECFA16F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8D57-1BF1-409D-B9BC-6691FD21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F1DE2-13A7-47E1-B2AF-202C70278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B12B3-9A55-4D6D-973F-6299602C6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CC268-4000-4653-BCA8-2F41F54C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0B6E7-9E73-40CD-BA63-F926008E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68503-BA3D-479B-BC0B-01473A44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F1FB1-29C7-412A-AA9A-C02C8678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C7EE8-DB37-4970-96DF-9C0BC678A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44577-679F-494A-80FE-FFE1FA398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E8A-4BBD-4678-BAB3-3CD6E70DBBE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74ED-AE60-4303-A708-9494FFA20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E2AB-D251-467E-A1A9-D414FA243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2D859-A276-4308-8464-1B30D96A6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7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403278" y="3006583"/>
            <a:ext cx="48070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Vật liệu sử dụng: Chủ yếu là nhựa cứng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Được bọc da cao cấp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Bản tiêu chuẩn bọc nỉ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 2022 chuyển từ động cơ 2.5L sang tăng áp kép 2.3L</a:t>
            </a:r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vi-VN" b="0" dirty="0">
              <a:effectLst/>
            </a:endParaRPr>
          </a:p>
          <a:p>
            <a:br>
              <a:rPr lang="vi-VN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4291799" y="713953"/>
            <a:ext cx="388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Tìm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hiểu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endParaRPr lang="en-US" sz="3200" b="1" noProof="1"/>
          </a:p>
        </p:txBody>
      </p:sp>
      <p:pic>
        <p:nvPicPr>
          <p:cNvPr id="13" name="Picture 12" descr="A red truck on a grass field&#10;&#10;Description automatically generated with low confidence">
            <a:extLst>
              <a:ext uri="{FF2B5EF4-FFF2-40B4-BE49-F238E27FC236}">
                <a16:creationId xmlns:a16="http://schemas.microsoft.com/office/drawing/2014/main" id="{4F0C0C96-725B-A146-91E2-39050940F1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31" y="2598502"/>
            <a:ext cx="4607003" cy="3143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0C206C-C635-7C41-82C2-3C22A2AF9967}"/>
              </a:ext>
            </a:extLst>
          </p:cNvPr>
          <p:cNvSpPr txBox="1"/>
          <p:nvPr/>
        </p:nvSpPr>
        <p:spPr>
          <a:xfrm>
            <a:off x="6234420" y="2433686"/>
            <a:ext cx="388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chính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endParaRPr lang="en-US" sz="2400" b="1" noProof="1">
              <a:solidFill>
                <a:srgbClr val="0E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8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403278" y="3006583"/>
            <a:ext cx="480700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Sử dụng thép siêu bền 1,2 G</a:t>
            </a:r>
            <a:r>
              <a:rPr lang="en-US" b="1" dirty="0"/>
              <a:t>P</a:t>
            </a:r>
            <a:r>
              <a:rPr lang="en-VN" b="1" dirty="0"/>
              <a:t>a cho bản 2013 và 980 MPa cho bản 2018 trở lại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Thép 980 M</a:t>
            </a:r>
            <a:r>
              <a:rPr lang="en-US" b="1" dirty="0"/>
              <a:t>P</a:t>
            </a:r>
            <a:r>
              <a:rPr lang="en-VN" b="1" dirty="0"/>
              <a:t>a phát triển với khả năng định dạng cao cho khung phía trước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 dirty="0"/>
              <a:t>Thép 590 M</a:t>
            </a:r>
            <a:r>
              <a:rPr lang="en-US" b="1"/>
              <a:t>Pa</a:t>
            </a:r>
            <a:r>
              <a:rPr lang="en-VN" b="1"/>
              <a:t> sử dụng cho bộ phận có hình dạng phức tạp</a:t>
            </a:r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vi-VN" b="0" dirty="0">
              <a:effectLst/>
            </a:endParaRPr>
          </a:p>
          <a:p>
            <a:br>
              <a:rPr lang="vi-VN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4291799" y="713953"/>
            <a:ext cx="388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Tìm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hiểu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endParaRPr lang="en-US" sz="3200" b="1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C206C-C635-7C41-82C2-3C22A2AF9967}"/>
              </a:ext>
            </a:extLst>
          </p:cNvPr>
          <p:cNvSpPr txBox="1"/>
          <p:nvPr/>
        </p:nvSpPr>
        <p:spPr>
          <a:xfrm>
            <a:off x="6234420" y="2433686"/>
            <a:ext cx="388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Hệ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thống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khung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gầm</a:t>
            </a:r>
            <a:r>
              <a:rPr lang="en-GB" sz="2400" b="1" dirty="0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xe</a:t>
            </a:r>
            <a:endParaRPr lang="en-US" sz="2400" b="1" noProof="1">
              <a:solidFill>
                <a:srgbClr val="0E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C0AE28-DCA4-C44C-A6E2-F35C2919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7" y="2414847"/>
            <a:ext cx="5444731" cy="34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2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403278" y="2716154"/>
            <a:ext cx="4807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b="1" dirty="0"/>
              <a:t>Sử dụng nhựa là thành phần chính</a:t>
            </a:r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vi-VN" b="0" dirty="0">
              <a:effectLst/>
            </a:endParaRPr>
          </a:p>
          <a:p>
            <a:br>
              <a:rPr lang="vi-VN" dirty="0"/>
            </a:b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4291799" y="713953"/>
            <a:ext cx="388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Tìm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hiểu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endParaRPr lang="en-US" sz="3200" b="1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C206C-C635-7C41-82C2-3C22A2AF9967}"/>
              </a:ext>
            </a:extLst>
          </p:cNvPr>
          <p:cNvSpPr txBox="1"/>
          <p:nvPr/>
        </p:nvSpPr>
        <p:spPr>
          <a:xfrm>
            <a:off x="6234419" y="2306126"/>
            <a:ext cx="388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Thân vỏ xe</a:t>
            </a:r>
            <a:endParaRPr lang="en-US" sz="2400" b="1" noProof="1">
              <a:solidFill>
                <a:srgbClr val="0E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739FD-1AA1-7F4E-A547-4792B73F739E}"/>
              </a:ext>
            </a:extLst>
          </p:cNvPr>
          <p:cNvSpPr txBox="1"/>
          <p:nvPr/>
        </p:nvSpPr>
        <p:spPr>
          <a:xfrm>
            <a:off x="6234419" y="3244751"/>
            <a:ext cx="388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Lốp xe</a:t>
            </a:r>
            <a:endParaRPr lang="en-US" sz="2400" b="1" noProof="1">
              <a:solidFill>
                <a:srgbClr val="0E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23125-5136-1A42-8E81-ECCEB2FB311B}"/>
              </a:ext>
            </a:extLst>
          </p:cNvPr>
          <p:cNvSpPr txBox="1"/>
          <p:nvPr/>
        </p:nvSpPr>
        <p:spPr>
          <a:xfrm>
            <a:off x="6403277" y="3692365"/>
            <a:ext cx="5245355" cy="254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b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Sử dụng lốp 255/60R18 tăng sự an toàn khi lái xe</a:t>
            </a:r>
            <a:endParaRPr lang="en-VN" sz="18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800" b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255: Độ rộng mặt lốp là 255mm</a:t>
            </a:r>
            <a:endParaRPr lang="en-VN" sz="18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800" b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60: Tỉ lệ giữa chiều cao (hoặc bề dày lốp) so với độ rộng mặt lốp là 60%</a:t>
            </a:r>
            <a:endParaRPr lang="en-VN" sz="18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800" b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R: Lốp bố tỏa tròn</a:t>
            </a:r>
            <a:endParaRPr lang="en-VN" sz="18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800" b="1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18: Đường kính mâm xe (hoặc vành xe) là 18inch</a:t>
            </a:r>
            <a:endParaRPr lang="en-VN" sz="18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96899-6997-D346-A27B-92698292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4" y="2306126"/>
            <a:ext cx="5332488" cy="363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414747" y="3106915"/>
            <a:ext cx="480700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b="1" dirty="0"/>
              <a:t>2 lớp chịu lực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18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Ở giữa hai lớp kính này có một lớp nhựa polyvinyl butyral (PVB) được ép chặt vào nhau dưới áp suất và nhiệt độ cao</a:t>
            </a:r>
            <a:r>
              <a:rPr lang="en-VN" b="1">
                <a:effectLst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VN" b="1"/>
              <a:t>Giảm 95% tia cực tím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4291799" y="713953"/>
            <a:ext cx="388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Tìm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hiểu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endParaRPr lang="en-US" sz="3200" b="1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C206C-C635-7C41-82C2-3C22A2AF9967}"/>
              </a:ext>
            </a:extLst>
          </p:cNvPr>
          <p:cNvSpPr txBox="1"/>
          <p:nvPr/>
        </p:nvSpPr>
        <p:spPr>
          <a:xfrm>
            <a:off x="6234420" y="2565448"/>
            <a:ext cx="388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Kính xe</a:t>
            </a:r>
            <a:endParaRPr lang="en-US" sz="2400" b="1" noProof="1">
              <a:solidFill>
                <a:srgbClr val="0E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D6E1F-A18A-C64F-B54B-0A363FB3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9" y="2056348"/>
            <a:ext cx="5023046" cy="42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7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4F7F7-9A27-42B0-B336-05AA1B13CB6B}"/>
              </a:ext>
            </a:extLst>
          </p:cNvPr>
          <p:cNvSpPr txBox="1"/>
          <p:nvPr/>
        </p:nvSpPr>
        <p:spPr>
          <a:xfrm>
            <a:off x="6416504" y="3429000"/>
            <a:ext cx="551760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b="1" dirty="0"/>
              <a:t>Làm bằng da, nỉ sản xuất tại Ý, Anh Quốc, Singapore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b="1" dirty="0"/>
              <a:t>Thoát khí tốt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b="1" dirty="0"/>
              <a:t>Cho phép thoát ẩm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DAE6-0551-814A-863E-295BF60E5CA2}"/>
              </a:ext>
            </a:extLst>
          </p:cNvPr>
          <p:cNvSpPr txBox="1"/>
          <p:nvPr/>
        </p:nvSpPr>
        <p:spPr>
          <a:xfrm>
            <a:off x="4291799" y="713953"/>
            <a:ext cx="388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Tìm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hiểu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vật</a:t>
            </a:r>
            <a:r>
              <a:rPr lang="en-GB" sz="32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endParaRPr lang="en-US" sz="3200" b="1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C206C-C635-7C41-82C2-3C22A2AF9967}"/>
              </a:ext>
            </a:extLst>
          </p:cNvPr>
          <p:cNvSpPr txBox="1"/>
          <p:nvPr/>
        </p:nvSpPr>
        <p:spPr>
          <a:xfrm>
            <a:off x="6234420" y="2967335"/>
            <a:ext cx="388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0E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Ghế ngồi</a:t>
            </a:r>
            <a:endParaRPr lang="en-US" sz="2400" b="1" noProof="1">
              <a:solidFill>
                <a:srgbClr val="0E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C777-A08D-3A4F-AABC-9643F360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5" y="2359377"/>
            <a:ext cx="5211381" cy="35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4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3673649" y="1761713"/>
            <a:ext cx="487318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EB050"/>
                </a:solidFill>
              </a:rPr>
              <a:t>Thay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đổi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từ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tiền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thiết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kế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đến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hiện</a:t>
            </a:r>
            <a:r>
              <a:rPr lang="en-US" sz="2400" b="1" dirty="0">
                <a:solidFill>
                  <a:srgbClr val="0EB050"/>
                </a:solidFill>
              </a:rPr>
              <a:t> </a:t>
            </a:r>
            <a:r>
              <a:rPr lang="en-US" sz="2400" b="1" dirty="0" err="1">
                <a:solidFill>
                  <a:srgbClr val="0EB050"/>
                </a:solidFill>
              </a:rPr>
              <a:t>tại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846816" y="3152744"/>
            <a:ext cx="487318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Mẫu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bán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tải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có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đường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nét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thiết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kế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khỏe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khoắn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và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nam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tính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đặc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trưng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nhà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Nissan</a:t>
            </a:r>
          </a:p>
          <a:p>
            <a:pPr>
              <a:lnSpc>
                <a:spcPct val="150000"/>
              </a:lnSpc>
            </a:pPr>
            <a:endParaRPr lang="en-GB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Mang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lại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cảm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giác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lái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thoải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mái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và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cải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thiện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mức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tiết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kiệm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nhiên</a:t>
            </a: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liệu</a:t>
            </a:r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3094916" y="712491"/>
            <a:ext cx="603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Xu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hướng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thẩm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mỹ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endParaRPr lang="en-VN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outdoor, sky, grass, mountain&#10;&#10;Description automatically generated">
            <a:extLst>
              <a:ext uri="{FF2B5EF4-FFF2-40B4-BE49-F238E27FC236}">
                <a16:creationId xmlns:a16="http://schemas.microsoft.com/office/drawing/2014/main" id="{E64B33BD-8373-414A-9FD9-5000CEF787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8630" y="2852901"/>
            <a:ext cx="4717613" cy="31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9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4755870" y="1802389"/>
            <a:ext cx="26802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Nissan </a:t>
            </a:r>
            <a:r>
              <a:rPr lang="en-GB" sz="2400" b="1" dirty="0" err="1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</a:t>
            </a: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2021</a:t>
            </a:r>
            <a:endParaRPr lang="en-GB" sz="3200" dirty="0">
              <a:solidFill>
                <a:srgbClr val="0E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742927" y="3066751"/>
            <a:ext cx="4626242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Một số chi tiết kế thừa từ bản tiền nhiệm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</a:t>
            </a: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ó những cải tiến, thay đổi lớn trong thiết kế ngoại thất giúp chiếc xe trở lên hầm hố, hiện đại, khỏe khoắn và ấn tượng hơn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</a:t>
            </a:r>
            <a:r>
              <a:rPr lang="en-VN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ô lăng tinh chỉnh với góc đánh lái nhỏ hơn và nhẹ hơn</a:t>
            </a:r>
            <a:br>
              <a:rPr lang="vi-VN" b="1" dirty="0"/>
            </a:b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3094916" y="712491"/>
            <a:ext cx="603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Xu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hướng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thẩm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mỹ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endParaRPr lang="en-VN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car, road, police, roof&#10;&#10;Description automatically generated">
            <a:extLst>
              <a:ext uri="{FF2B5EF4-FFF2-40B4-BE49-F238E27FC236}">
                <a16:creationId xmlns:a16="http://schemas.microsoft.com/office/drawing/2014/main" id="{75FC2497-7AE5-4D48-A437-C78B98D07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8336" y="3004092"/>
            <a:ext cx="5566699" cy="2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1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478957-C80B-42CD-AAF3-910E30272401}"/>
              </a:ext>
            </a:extLst>
          </p:cNvPr>
          <p:cNvSpPr/>
          <p:nvPr/>
        </p:nvSpPr>
        <p:spPr>
          <a:xfrm>
            <a:off x="-188686" y="590843"/>
            <a:ext cx="130483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CD0C-3B54-48F4-B27F-C138683B5D66}"/>
              </a:ext>
            </a:extLst>
          </p:cNvPr>
          <p:cNvSpPr/>
          <p:nvPr/>
        </p:nvSpPr>
        <p:spPr>
          <a:xfrm>
            <a:off x="128187" y="1640792"/>
            <a:ext cx="11964112" cy="505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913C-91AC-2143-BBD8-EA876D1061A9}"/>
              </a:ext>
            </a:extLst>
          </p:cNvPr>
          <p:cNvSpPr txBox="1"/>
          <p:nvPr/>
        </p:nvSpPr>
        <p:spPr>
          <a:xfrm>
            <a:off x="4755870" y="1802389"/>
            <a:ext cx="26802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Nissan </a:t>
            </a:r>
            <a:r>
              <a:rPr lang="en-GB" sz="2400" b="1" dirty="0" err="1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</a:t>
            </a:r>
            <a:r>
              <a:rPr lang="en-GB" sz="2400" b="1" dirty="0">
                <a:solidFill>
                  <a:srgbClr val="0E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2022</a:t>
            </a:r>
            <a:endParaRPr lang="en-GB" sz="3200" dirty="0">
              <a:solidFill>
                <a:srgbClr val="0E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BE06E-20D7-6540-93FA-45C1D16AE408}"/>
              </a:ext>
            </a:extLst>
          </p:cNvPr>
          <p:cNvSpPr txBox="1"/>
          <p:nvPr/>
        </p:nvSpPr>
        <p:spPr>
          <a:xfrm>
            <a:off x="645504" y="3274500"/>
            <a:ext cx="456614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Có s</a:t>
            </a:r>
            <a:r>
              <a:rPr lang="en-V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ự dịch chuyển đáng kể trong độ tuổi khách hàng</a:t>
            </a:r>
          </a:p>
          <a:p>
            <a:pPr>
              <a:lnSpc>
                <a:spcPct val="150000"/>
              </a:lnSpc>
            </a:pPr>
            <a:endParaRPr lang="en-VN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V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Navara giờ không còn gắn liền với nét bo tròn mà trở nên gân guốc và nam tính hơn</a:t>
            </a:r>
            <a:b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D4114-346B-B64A-A84E-92EFEC032ACC}"/>
              </a:ext>
            </a:extLst>
          </p:cNvPr>
          <p:cNvSpPr txBox="1"/>
          <p:nvPr/>
        </p:nvSpPr>
        <p:spPr>
          <a:xfrm>
            <a:off x="3094916" y="712491"/>
            <a:ext cx="603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Xu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hướng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thẩm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mỹ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của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sản</a:t>
            </a:r>
            <a:r>
              <a:rPr lang="en-GB" sz="32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32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phẩm</a:t>
            </a:r>
            <a:endParaRPr lang="en-VN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ar parked on a beach&#10;&#10;Description automatically generated with low confidence">
            <a:extLst>
              <a:ext uri="{FF2B5EF4-FFF2-40B4-BE49-F238E27FC236}">
                <a16:creationId xmlns:a16="http://schemas.microsoft.com/office/drawing/2014/main" id="{A85165C0-50FB-D145-8129-94F3373B7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8965" y="2856598"/>
            <a:ext cx="5607249" cy="31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8DBB12C60ACD43B0AB6D040C2D7D2E" ma:contentTypeVersion="11" ma:contentTypeDescription="Create a new document." ma:contentTypeScope="" ma:versionID="2975197b1b9329d4bed0d07be1544965">
  <xsd:schema xmlns:xsd="http://www.w3.org/2001/XMLSchema" xmlns:xs="http://www.w3.org/2001/XMLSchema" xmlns:p="http://schemas.microsoft.com/office/2006/metadata/properties" xmlns:ns3="518d4b73-4755-4f7b-adce-700f84c36b3a" xmlns:ns4="9b3f2b1c-b569-4ae8-ae62-019454d7d587" targetNamespace="http://schemas.microsoft.com/office/2006/metadata/properties" ma:root="true" ma:fieldsID="2db1c5b059e613dc57e490f1c1567b31" ns3:_="" ns4:_="">
    <xsd:import namespace="518d4b73-4755-4f7b-adce-700f84c36b3a"/>
    <xsd:import namespace="9b3f2b1c-b569-4ae8-ae62-019454d7d5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d4b73-4755-4f7b-adce-700f84c36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f2b1c-b569-4ae8-ae62-019454d7d58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23ABC3-D3D7-4A9E-B293-0ECC2138E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8d4b73-4755-4f7b-adce-700f84c36b3a"/>
    <ds:schemaRef ds:uri="9b3f2b1c-b569-4ae8-ae62-019454d7d5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3E252D-09FE-4071-A91B-CACE44D94AB6}">
  <ds:schemaRefs>
    <ds:schemaRef ds:uri="http://schemas.microsoft.com/office/2006/documentManagement/types"/>
    <ds:schemaRef ds:uri="518d4b73-4755-4f7b-adce-700f84c36b3a"/>
    <ds:schemaRef ds:uri="http://purl.org/dc/terms/"/>
    <ds:schemaRef ds:uri="http://schemas.openxmlformats.org/package/2006/metadata/core-properties"/>
    <ds:schemaRef ds:uri="http://purl.org/dc/dcmitype/"/>
    <ds:schemaRef ds:uri="9b3f2b1c-b569-4ae8-ae62-019454d7d587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1CF38C-2F8F-4A54-8984-34E2CB794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2539</TotalTime>
  <Words>415</Words>
  <Application>Microsoft Macintosh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Huu Nhan 20200450</dc:creator>
  <cp:lastModifiedBy>LE THANH HAI 20191813</cp:lastModifiedBy>
  <cp:revision>27</cp:revision>
  <dcterms:created xsi:type="dcterms:W3CDTF">2022-10-24T16:22:13Z</dcterms:created>
  <dcterms:modified xsi:type="dcterms:W3CDTF">2022-11-25T12:26:04Z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0x0101008A8DBB12C60ACD43B0AB6D040C2D7D2E</vt:lpwstr>
  </property>
</Properties>
</file>